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7" d="100"/>
          <a:sy n="97" d="100"/>
        </p:scale>
        <p:origin x="72" y="273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9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5.xml"/><Relationship Id="rId4" Type="http://schemas.openxmlformats.org/officeDocument/2006/relationships/tags" Target="../tags/tag4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未标题-2"/>
          <p:cNvPicPr>
            <a:picLocks noChangeAspect="1"/>
          </p:cNvPicPr>
          <p:nvPr userDrawn="1"/>
        </p:nvPicPr>
        <p:blipFill>
          <a:blip r:embed="rId3"/>
          <a:srcRect b="769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>
            <p:custDataLst>
              <p:tags r:id="rId1"/>
            </p:custDataLst>
          </p:nvPr>
        </p:nvSpPr>
        <p:spPr>
          <a:xfrm>
            <a:off x="0" y="6351639"/>
            <a:ext cx="1721608" cy="218809"/>
          </a:xfrm>
          <a:prstGeom prst="rect">
            <a:avLst/>
          </a:prstGeom>
          <a:noFill/>
          <a:effectLst>
            <a:glow>
              <a:schemeClr val="tx1">
                <a:alpha val="10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altLang="zh-CN" sz="2400" b="0" dirty="0">
                <a:solidFill>
                  <a:srgbClr val="FFC82A"/>
                </a:solidFill>
                <a:effectLst/>
                <a:latin typeface="Impact" panose="020B0806030902050204" pitchFamily="34" charset="0"/>
                <a:ea typeface="+mj-ea"/>
              </a:rPr>
              <a:t>2025-NCC</a:t>
            </a:r>
          </a:p>
        </p:txBody>
      </p:sp>
      <p:pic>
        <p:nvPicPr>
          <p:cNvPr id="2" name="图片 1" descr="图层 3">
            <a:extLst>
              <a:ext uri="{FF2B5EF4-FFF2-40B4-BE49-F238E27FC236}">
                <a16:creationId xmlns:a16="http://schemas.microsoft.com/office/drawing/2014/main" id="{D0B28707-3080-A244-48CB-BDD9A08DA5B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122797" y="87287"/>
            <a:ext cx="1010211" cy="10102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未标题-2"/>
          <p:cNvPicPr>
            <a:picLocks noChangeAspect="1"/>
          </p:cNvPicPr>
          <p:nvPr userDrawn="1"/>
        </p:nvPicPr>
        <p:blipFill>
          <a:blip r:embed="rId3"/>
          <a:srcRect b="769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文本框 7"/>
          <p:cNvSpPr txBox="1"/>
          <p:nvPr userDrawn="1">
            <p:custDataLst>
              <p:tags r:id="rId1"/>
            </p:custDataLst>
          </p:nvPr>
        </p:nvSpPr>
        <p:spPr>
          <a:xfrm>
            <a:off x="-122984" y="6421263"/>
            <a:ext cx="1912456" cy="436737"/>
          </a:xfrm>
          <a:prstGeom prst="rect">
            <a:avLst/>
          </a:prstGeom>
          <a:noFill/>
          <a:effectLst>
            <a:glow>
              <a:schemeClr val="tx1">
                <a:alpha val="10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altLang="zh-CN" sz="2400" b="0" dirty="0">
                <a:solidFill>
                  <a:srgbClr val="FFC82A"/>
                </a:solidFill>
                <a:effectLst/>
                <a:latin typeface="Impact" panose="020B0806030902050204" pitchFamily="34" charset="0"/>
                <a:ea typeface="+mj-ea"/>
              </a:rPr>
              <a:t>2025-NCC</a:t>
            </a:r>
          </a:p>
        </p:txBody>
      </p:sp>
      <p:pic>
        <p:nvPicPr>
          <p:cNvPr id="3" name="图片 2" descr="图层 3">
            <a:extLst>
              <a:ext uri="{FF2B5EF4-FFF2-40B4-BE49-F238E27FC236}">
                <a16:creationId xmlns:a16="http://schemas.microsoft.com/office/drawing/2014/main" id="{0000EEC1-3FEB-6079-1F29-490185DF0E5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122797" y="87287"/>
            <a:ext cx="1010211" cy="10102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2025/6/1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 userDrawn="1">
            <p:custDataLst>
              <p:tags r:id="rId2"/>
            </p:custDataLst>
          </p:nvPr>
        </p:nvSpPr>
        <p:spPr>
          <a:xfrm>
            <a:off x="1773382" y="1581326"/>
            <a:ext cx="8645235" cy="1445260"/>
          </a:xfrm>
          <a:prstGeom prst="rect">
            <a:avLst/>
          </a:prstGeom>
          <a:noFill/>
          <a:effectLst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8800" b="1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题</a:t>
            </a:r>
            <a:r>
              <a:rPr lang="en-US" altLang="zh-CN" sz="8800" b="1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</a:t>
            </a:r>
            <a:r>
              <a:rPr lang="zh-CN" altLang="en-US" sz="8800" b="1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目</a:t>
            </a:r>
          </a:p>
        </p:txBody>
      </p:sp>
      <p:sp>
        <p:nvSpPr>
          <p:cNvPr id="10" name="文本框 9"/>
          <p:cNvSpPr txBox="1"/>
          <p:nvPr userDrawn="1">
            <p:custDataLst>
              <p:tags r:id="rId3"/>
            </p:custDataLst>
          </p:nvPr>
        </p:nvSpPr>
        <p:spPr>
          <a:xfrm>
            <a:off x="2405380" y="3689350"/>
            <a:ext cx="7381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XXX</a:t>
            </a:r>
            <a:r>
              <a:rPr lang="zh-CN" altLang="en-US" sz="2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教授</a:t>
            </a:r>
          </a:p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XXXXX</a:t>
            </a:r>
            <a:r>
              <a:rPr lang="zh-CN" altLang="en-US" sz="2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医院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宽屏</PresentationFormat>
  <Paragraphs>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楷体</vt:lpstr>
      <vt:lpstr>Arial</vt:lpstr>
      <vt:lpstr>Impact</vt:lpstr>
      <vt:lpstr>Wingdings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wang shuang</cp:lastModifiedBy>
  <cp:revision>157</cp:revision>
  <dcterms:created xsi:type="dcterms:W3CDTF">2019-06-19T02:08:00Z</dcterms:created>
  <dcterms:modified xsi:type="dcterms:W3CDTF">2025-06-01T03:05:10Z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2BADB7D7DAFE485D93CEAB657958A3E5_11</vt:lpwstr>
  </property>
</Properties>
</file>