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3778" autoAdjust="0"/>
    <p:restoredTop sz="94660"/>
  </p:normalViewPr>
  <p:slideViewPr>
    <p:cSldViewPr snapToGrid="0">
      <p:cViewPr varScale="1">
        <p:scale>
          <a:sx n="97" d="100"/>
          <a:sy n="97" d="100"/>
        </p:scale>
        <p:origin x="87" y="2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9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52.xml"/><Relationship Id="rId2" Type="http://schemas.openxmlformats.org/officeDocument/2006/relationships/tags" Target="../tags/tag51.xml"/><Relationship Id="rId1" Type="http://schemas.openxmlformats.org/officeDocument/2006/relationships/tags" Target="../tags/tag50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4.xml"/><Relationship Id="rId4" Type="http://schemas.openxmlformats.org/officeDocument/2006/relationships/tags" Target="../tags/tag5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3.xml"/><Relationship Id="rId4" Type="http://schemas.openxmlformats.org/officeDocument/2006/relationships/tags" Target="../tags/tag1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16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6" Type="http://schemas.openxmlformats.org/officeDocument/2006/relationships/tags" Target="../tags/tag19.xml"/><Relationship Id="rId5" Type="http://schemas.openxmlformats.org/officeDocument/2006/relationships/tags" Target="../tags/tag18.xml"/><Relationship Id="rId4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27.xml"/><Relationship Id="rId3" Type="http://schemas.openxmlformats.org/officeDocument/2006/relationships/tags" Target="../tags/tag22.xml"/><Relationship Id="rId7" Type="http://schemas.openxmlformats.org/officeDocument/2006/relationships/tags" Target="../tags/tag26.xml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6" Type="http://schemas.openxmlformats.org/officeDocument/2006/relationships/tags" Target="../tags/tag25.xml"/><Relationship Id="rId5" Type="http://schemas.openxmlformats.org/officeDocument/2006/relationships/tags" Target="../tags/tag24.xml"/><Relationship Id="rId4" Type="http://schemas.openxmlformats.org/officeDocument/2006/relationships/tags" Target="../tags/tag23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34.xml"/><Relationship Id="rId2" Type="http://schemas.openxmlformats.org/officeDocument/2006/relationships/tags" Target="../tags/tag33.xml"/><Relationship Id="rId1" Type="http://schemas.openxmlformats.org/officeDocument/2006/relationships/tags" Target="../tags/tag32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tags" Target="../tags/tag40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43.xml"/><Relationship Id="rId2" Type="http://schemas.openxmlformats.org/officeDocument/2006/relationships/tags" Target="../tags/tag42.xml"/><Relationship Id="rId1" Type="http://schemas.openxmlformats.org/officeDocument/2006/relationships/tags" Target="../tags/tag41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45.xml"/><Relationship Id="rId4" Type="http://schemas.openxmlformats.org/officeDocument/2006/relationships/tags" Target="../tags/tag4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: 形状 6"/>
          <p:cNvSpPr/>
          <p:nvPr userDrawn="1"/>
        </p:nvSpPr>
        <p:spPr>
          <a:xfrm>
            <a:off x="0" y="5412738"/>
            <a:ext cx="12192000" cy="1445261"/>
          </a:xfrm>
          <a:custGeom>
            <a:avLst/>
            <a:gdLst>
              <a:gd name="connsiteX0" fmla="*/ 0 w 12192000"/>
              <a:gd name="connsiteY0" fmla="*/ 0 h 871754"/>
              <a:gd name="connsiteX1" fmla="*/ 160705 w 12192000"/>
              <a:gd name="connsiteY1" fmla="*/ 47578 h 871754"/>
              <a:gd name="connsiteX2" fmla="*/ 6096000 w 12192000"/>
              <a:gd name="connsiteY2" fmla="*/ 758274 h 871754"/>
              <a:gd name="connsiteX3" fmla="*/ 12031296 w 12192000"/>
              <a:gd name="connsiteY3" fmla="*/ 47578 h 871754"/>
              <a:gd name="connsiteX4" fmla="*/ 12192000 w 12192000"/>
              <a:gd name="connsiteY4" fmla="*/ 1 h 871754"/>
              <a:gd name="connsiteX5" fmla="*/ 12192000 w 12192000"/>
              <a:gd name="connsiteY5" fmla="*/ 871754 h 871754"/>
              <a:gd name="connsiteX6" fmla="*/ 0 w 12192000"/>
              <a:gd name="connsiteY6" fmla="*/ 871754 h 871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871754">
                <a:moveTo>
                  <a:pt x="0" y="0"/>
                </a:moveTo>
                <a:lnTo>
                  <a:pt x="160705" y="47578"/>
                </a:lnTo>
                <a:cubicBezTo>
                  <a:pt x="1754206" y="490512"/>
                  <a:pt x="3828242" y="758274"/>
                  <a:pt x="6096000" y="758274"/>
                </a:cubicBezTo>
                <a:cubicBezTo>
                  <a:pt x="8363759" y="758274"/>
                  <a:pt x="10437794" y="490512"/>
                  <a:pt x="12031296" y="47578"/>
                </a:cubicBezTo>
                <a:lnTo>
                  <a:pt x="12192000" y="1"/>
                </a:lnTo>
                <a:lnTo>
                  <a:pt x="12192000" y="871754"/>
                </a:lnTo>
                <a:lnTo>
                  <a:pt x="0" y="871754"/>
                </a:lnTo>
                <a:close/>
              </a:path>
            </a:pathLst>
          </a:custGeom>
          <a:solidFill>
            <a:srgbClr val="0069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8" name="任意多边形: 形状 7"/>
          <p:cNvSpPr/>
          <p:nvPr userDrawn="1"/>
        </p:nvSpPr>
        <p:spPr>
          <a:xfrm>
            <a:off x="0" y="5894439"/>
            <a:ext cx="12192000" cy="963561"/>
          </a:xfrm>
          <a:custGeom>
            <a:avLst/>
            <a:gdLst>
              <a:gd name="connsiteX0" fmla="*/ 0 w 12192000"/>
              <a:gd name="connsiteY0" fmla="*/ 0 h 871754"/>
              <a:gd name="connsiteX1" fmla="*/ 160705 w 12192000"/>
              <a:gd name="connsiteY1" fmla="*/ 47578 h 871754"/>
              <a:gd name="connsiteX2" fmla="*/ 6096000 w 12192000"/>
              <a:gd name="connsiteY2" fmla="*/ 758274 h 871754"/>
              <a:gd name="connsiteX3" fmla="*/ 12031296 w 12192000"/>
              <a:gd name="connsiteY3" fmla="*/ 47578 h 871754"/>
              <a:gd name="connsiteX4" fmla="*/ 12192000 w 12192000"/>
              <a:gd name="connsiteY4" fmla="*/ 1 h 871754"/>
              <a:gd name="connsiteX5" fmla="*/ 12192000 w 12192000"/>
              <a:gd name="connsiteY5" fmla="*/ 871754 h 871754"/>
              <a:gd name="connsiteX6" fmla="*/ 0 w 12192000"/>
              <a:gd name="connsiteY6" fmla="*/ 871754 h 871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871754">
                <a:moveTo>
                  <a:pt x="0" y="0"/>
                </a:moveTo>
                <a:lnTo>
                  <a:pt x="160705" y="47578"/>
                </a:lnTo>
                <a:cubicBezTo>
                  <a:pt x="1754206" y="490512"/>
                  <a:pt x="3828242" y="758274"/>
                  <a:pt x="6096000" y="758274"/>
                </a:cubicBezTo>
                <a:cubicBezTo>
                  <a:pt x="8363759" y="758274"/>
                  <a:pt x="10437794" y="490512"/>
                  <a:pt x="12031296" y="47578"/>
                </a:cubicBezTo>
                <a:lnTo>
                  <a:pt x="12192000" y="1"/>
                </a:lnTo>
                <a:lnTo>
                  <a:pt x="12192000" y="871754"/>
                </a:lnTo>
                <a:lnTo>
                  <a:pt x="0" y="871754"/>
                </a:lnTo>
                <a:close/>
              </a:path>
            </a:pathLst>
          </a:custGeom>
          <a:solidFill>
            <a:srgbClr val="002B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 userDrawn="1">
            <p:custDataLst>
              <p:tags r:id="rId1"/>
            </p:custDataLst>
          </p:nvPr>
        </p:nvSpPr>
        <p:spPr>
          <a:xfrm>
            <a:off x="-60427" y="6306779"/>
            <a:ext cx="1918335" cy="414655"/>
          </a:xfrm>
          <a:prstGeom prst="rect">
            <a:avLst/>
          </a:prstGeom>
          <a:noFill/>
          <a:effectLst>
            <a:glow>
              <a:schemeClr val="tx1">
                <a:alpha val="10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noAutofit/>
          </a:bodyPr>
          <a:lstStyle/>
          <a:p>
            <a:pPr algn="ctr"/>
            <a:r>
              <a:rPr lang="en-US" altLang="zh-CN" sz="2400" b="0" dirty="0">
                <a:solidFill>
                  <a:srgbClr val="FFC82A"/>
                </a:solidFill>
                <a:effectLst/>
                <a:latin typeface="Impact" panose="020B0806030902050204" pitchFamily="34" charset="0"/>
                <a:ea typeface="+mj-ea"/>
              </a:rPr>
              <a:t>2025-NCC</a:t>
            </a:r>
          </a:p>
        </p:txBody>
      </p:sp>
      <p:pic>
        <p:nvPicPr>
          <p:cNvPr id="2" name="图片 1" descr="图层 3">
            <a:extLst>
              <a:ext uri="{FF2B5EF4-FFF2-40B4-BE49-F238E27FC236}">
                <a16:creationId xmlns:a16="http://schemas.microsoft.com/office/drawing/2014/main" id="{D0B28707-3080-A244-48CB-BDD9A08DA5B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1080955" y="103292"/>
            <a:ext cx="1010211" cy="101021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2025/6/1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2025/6/1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/>
              <a:t>单击此处编辑标题</a:t>
            </a: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: 形状 6"/>
          <p:cNvSpPr/>
          <p:nvPr userDrawn="1"/>
        </p:nvSpPr>
        <p:spPr>
          <a:xfrm>
            <a:off x="0" y="5412738"/>
            <a:ext cx="12192000" cy="1445261"/>
          </a:xfrm>
          <a:custGeom>
            <a:avLst/>
            <a:gdLst>
              <a:gd name="connsiteX0" fmla="*/ 0 w 12192000"/>
              <a:gd name="connsiteY0" fmla="*/ 0 h 871754"/>
              <a:gd name="connsiteX1" fmla="*/ 160705 w 12192000"/>
              <a:gd name="connsiteY1" fmla="*/ 47578 h 871754"/>
              <a:gd name="connsiteX2" fmla="*/ 6096000 w 12192000"/>
              <a:gd name="connsiteY2" fmla="*/ 758274 h 871754"/>
              <a:gd name="connsiteX3" fmla="*/ 12031296 w 12192000"/>
              <a:gd name="connsiteY3" fmla="*/ 47578 h 871754"/>
              <a:gd name="connsiteX4" fmla="*/ 12192000 w 12192000"/>
              <a:gd name="connsiteY4" fmla="*/ 1 h 871754"/>
              <a:gd name="connsiteX5" fmla="*/ 12192000 w 12192000"/>
              <a:gd name="connsiteY5" fmla="*/ 871754 h 871754"/>
              <a:gd name="connsiteX6" fmla="*/ 0 w 12192000"/>
              <a:gd name="connsiteY6" fmla="*/ 871754 h 871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871754">
                <a:moveTo>
                  <a:pt x="0" y="0"/>
                </a:moveTo>
                <a:lnTo>
                  <a:pt x="160705" y="47578"/>
                </a:lnTo>
                <a:cubicBezTo>
                  <a:pt x="1754206" y="490512"/>
                  <a:pt x="3828242" y="758274"/>
                  <a:pt x="6096000" y="758274"/>
                </a:cubicBezTo>
                <a:cubicBezTo>
                  <a:pt x="8363759" y="758274"/>
                  <a:pt x="10437794" y="490512"/>
                  <a:pt x="12031296" y="47578"/>
                </a:cubicBezTo>
                <a:lnTo>
                  <a:pt x="12192000" y="1"/>
                </a:lnTo>
                <a:lnTo>
                  <a:pt x="12192000" y="871754"/>
                </a:lnTo>
                <a:lnTo>
                  <a:pt x="0" y="871754"/>
                </a:lnTo>
                <a:close/>
              </a:path>
            </a:pathLst>
          </a:custGeom>
          <a:solidFill>
            <a:srgbClr val="0069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8" name="任意多边形: 形状 7"/>
          <p:cNvSpPr/>
          <p:nvPr userDrawn="1"/>
        </p:nvSpPr>
        <p:spPr>
          <a:xfrm>
            <a:off x="0" y="5894439"/>
            <a:ext cx="12192000" cy="963561"/>
          </a:xfrm>
          <a:custGeom>
            <a:avLst/>
            <a:gdLst>
              <a:gd name="connsiteX0" fmla="*/ 0 w 12192000"/>
              <a:gd name="connsiteY0" fmla="*/ 0 h 871754"/>
              <a:gd name="connsiteX1" fmla="*/ 160705 w 12192000"/>
              <a:gd name="connsiteY1" fmla="*/ 47578 h 871754"/>
              <a:gd name="connsiteX2" fmla="*/ 6096000 w 12192000"/>
              <a:gd name="connsiteY2" fmla="*/ 758274 h 871754"/>
              <a:gd name="connsiteX3" fmla="*/ 12031296 w 12192000"/>
              <a:gd name="connsiteY3" fmla="*/ 47578 h 871754"/>
              <a:gd name="connsiteX4" fmla="*/ 12192000 w 12192000"/>
              <a:gd name="connsiteY4" fmla="*/ 1 h 871754"/>
              <a:gd name="connsiteX5" fmla="*/ 12192000 w 12192000"/>
              <a:gd name="connsiteY5" fmla="*/ 871754 h 871754"/>
              <a:gd name="connsiteX6" fmla="*/ 0 w 12192000"/>
              <a:gd name="connsiteY6" fmla="*/ 871754 h 871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871754">
                <a:moveTo>
                  <a:pt x="0" y="0"/>
                </a:moveTo>
                <a:lnTo>
                  <a:pt x="160705" y="47578"/>
                </a:lnTo>
                <a:cubicBezTo>
                  <a:pt x="1754206" y="490512"/>
                  <a:pt x="3828242" y="758274"/>
                  <a:pt x="6096000" y="758274"/>
                </a:cubicBezTo>
                <a:cubicBezTo>
                  <a:pt x="8363759" y="758274"/>
                  <a:pt x="10437794" y="490512"/>
                  <a:pt x="12031296" y="47578"/>
                </a:cubicBezTo>
                <a:lnTo>
                  <a:pt x="12192000" y="1"/>
                </a:lnTo>
                <a:lnTo>
                  <a:pt x="12192000" y="871754"/>
                </a:lnTo>
                <a:lnTo>
                  <a:pt x="0" y="871754"/>
                </a:lnTo>
                <a:close/>
              </a:path>
            </a:pathLst>
          </a:custGeom>
          <a:solidFill>
            <a:srgbClr val="002B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9" name="文本框 8"/>
          <p:cNvSpPr txBox="1"/>
          <p:nvPr userDrawn="1">
            <p:custDataLst>
              <p:tags r:id="rId1"/>
            </p:custDataLst>
          </p:nvPr>
        </p:nvSpPr>
        <p:spPr>
          <a:xfrm>
            <a:off x="-60427" y="6306779"/>
            <a:ext cx="1918335" cy="414655"/>
          </a:xfrm>
          <a:prstGeom prst="rect">
            <a:avLst/>
          </a:prstGeom>
          <a:noFill/>
          <a:effectLst>
            <a:glow>
              <a:schemeClr val="tx1">
                <a:alpha val="10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noAutofit/>
          </a:bodyPr>
          <a:lstStyle/>
          <a:p>
            <a:pPr algn="ctr"/>
            <a:r>
              <a:rPr lang="en-US" altLang="zh-CN" sz="2400" b="0" dirty="0">
                <a:solidFill>
                  <a:srgbClr val="FFC82A"/>
                </a:solidFill>
                <a:effectLst/>
                <a:latin typeface="Impact" panose="020B0806030902050204" pitchFamily="34" charset="0"/>
                <a:ea typeface="+mj-ea"/>
              </a:rPr>
              <a:t>2025-NCC</a:t>
            </a:r>
          </a:p>
        </p:txBody>
      </p:sp>
      <p:cxnSp>
        <p:nvCxnSpPr>
          <p:cNvPr id="11" name="直接连接符 10"/>
          <p:cNvCxnSpPr/>
          <p:nvPr userDrawn="1"/>
        </p:nvCxnSpPr>
        <p:spPr>
          <a:xfrm flipV="1">
            <a:off x="108049" y="752168"/>
            <a:ext cx="10830887" cy="77529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图片 1" descr="图层 3">
            <a:extLst>
              <a:ext uri="{FF2B5EF4-FFF2-40B4-BE49-F238E27FC236}">
                <a16:creationId xmlns:a16="http://schemas.microsoft.com/office/drawing/2014/main" id="{2F726F68-C095-3D7F-0599-F609D839877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1080955" y="103292"/>
            <a:ext cx="1010211" cy="101021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2025/6/1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2025/6/1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2025/6/1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2025/6/1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2025/6/1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/>
              <a:t>单击此处编辑标题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18" Type="http://schemas.openxmlformats.org/officeDocument/2006/relationships/tags" Target="../tags/tag6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2025/6/1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custDataLst>
      <p:tags r:id="rId1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4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8"/>
          <p:cNvSpPr txBox="1"/>
          <p:nvPr userDrawn="1">
            <p:custDataLst>
              <p:tags r:id="rId2"/>
            </p:custDataLst>
          </p:nvPr>
        </p:nvSpPr>
        <p:spPr>
          <a:xfrm>
            <a:off x="1773382" y="1581326"/>
            <a:ext cx="8645235" cy="1445260"/>
          </a:xfrm>
          <a:prstGeom prst="rect">
            <a:avLst/>
          </a:prstGeom>
          <a:noFill/>
          <a:effectLst/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8800" b="1" dirty="0">
                <a:solidFill>
                  <a:schemeClr val="tx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题</a:t>
            </a:r>
            <a:r>
              <a:rPr lang="en-US" altLang="zh-CN" sz="8800" b="1" dirty="0">
                <a:solidFill>
                  <a:schemeClr val="tx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   </a:t>
            </a:r>
            <a:r>
              <a:rPr lang="zh-CN" altLang="en-US" sz="8800" b="1" dirty="0">
                <a:solidFill>
                  <a:schemeClr val="tx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目</a:t>
            </a:r>
          </a:p>
        </p:txBody>
      </p:sp>
      <p:sp>
        <p:nvSpPr>
          <p:cNvPr id="6" name="文本框 5"/>
          <p:cNvSpPr txBox="1"/>
          <p:nvPr userDrawn="1">
            <p:custDataLst>
              <p:tags r:id="rId3"/>
            </p:custDataLst>
          </p:nvPr>
        </p:nvSpPr>
        <p:spPr>
          <a:xfrm>
            <a:off x="2405380" y="3689350"/>
            <a:ext cx="73812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微软雅黑" panose="020B0503020204020204" charset="-122"/>
              </a:rPr>
              <a:t>XXX</a:t>
            </a:r>
            <a:r>
              <a:rPr lang="zh-CN" altLang="en-US" sz="28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微软雅黑" panose="020B0503020204020204" charset="-122"/>
              </a:rPr>
              <a:t>教授</a:t>
            </a:r>
          </a:p>
          <a:p>
            <a:pPr algn="ctr"/>
            <a:r>
              <a:rPr lang="en-US" altLang="zh-CN" sz="28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微软雅黑" panose="020B0503020204020204" charset="-122"/>
              </a:rPr>
              <a:t>XXXXX</a:t>
            </a:r>
            <a:r>
              <a:rPr lang="zh-CN" altLang="en-US" sz="28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微软雅黑" panose="020B0503020204020204" charset="-122"/>
              </a:rPr>
              <a:t>医院</a:t>
            </a: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宽屏</PresentationFormat>
  <Paragraphs>3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7" baseType="lpstr">
      <vt:lpstr>楷体</vt:lpstr>
      <vt:lpstr>Arial</vt:lpstr>
      <vt:lpstr>Impact</vt:lpstr>
      <vt:lpstr>Wingdings</vt:lpstr>
      <vt:lpstr>WPS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wang shuang</cp:lastModifiedBy>
  <cp:revision>157</cp:revision>
  <dcterms:created xsi:type="dcterms:W3CDTF">2019-06-19T02:08:00Z</dcterms:created>
  <dcterms:modified xsi:type="dcterms:W3CDTF">2025-06-01T03:04:23Z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2052-12.1.0.20784</vt:lpwstr>
  </property>
  <property fmtid="{D5CDD505-2E9C-101B-9397-08002B2CF9AE}" pid="3" name="ICV">
    <vt:lpwstr>FBC2D04B6654454EA7CF8C3F35AFD180_11</vt:lpwstr>
  </property>
</Properties>
</file>