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17" y="39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9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3.xml"/><Relationship Id="rId4" Type="http://schemas.openxmlformats.org/officeDocument/2006/relationships/tags" Target="../tags/tag1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27.xml"/><Relationship Id="rId3" Type="http://schemas.openxmlformats.org/officeDocument/2006/relationships/tags" Target="../tags/tag22.xml"/><Relationship Id="rId7" Type="http://schemas.openxmlformats.org/officeDocument/2006/relationships/tags" Target="../tags/tag26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tags" Target="../tags/tag25.xml"/><Relationship Id="rId5" Type="http://schemas.openxmlformats.org/officeDocument/2006/relationships/tags" Target="../tags/tag24.xml"/><Relationship Id="rId4" Type="http://schemas.openxmlformats.org/officeDocument/2006/relationships/tags" Target="../tags/tag23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5.xml"/><Relationship Id="rId4" Type="http://schemas.openxmlformats.org/officeDocument/2006/relationships/tags" Target="../tags/tag4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 descr="未标题-2"/>
          <p:cNvPicPr>
            <a:picLocks noChangeAspect="1"/>
          </p:cNvPicPr>
          <p:nvPr userDrawn="1"/>
        </p:nvPicPr>
        <p:blipFill>
          <a:blip r:embed="rId3"/>
          <a:srcRect b="769"/>
          <a:stretch>
            <a:fillRect/>
          </a:stretch>
        </p:blipFill>
        <p:spPr>
          <a:xfrm>
            <a:off x="0" y="0"/>
            <a:ext cx="9143365" cy="6858000"/>
          </a:xfrm>
          <a:prstGeom prst="rect">
            <a:avLst/>
          </a:prstGeom>
        </p:spPr>
      </p:pic>
      <p:sp>
        <p:nvSpPr>
          <p:cNvPr id="12" name="文本框 11"/>
          <p:cNvSpPr txBox="1"/>
          <p:nvPr userDrawn="1">
            <p:custDataLst>
              <p:tags r:id="rId1"/>
            </p:custDataLst>
          </p:nvPr>
        </p:nvSpPr>
        <p:spPr>
          <a:xfrm>
            <a:off x="0" y="6351639"/>
            <a:ext cx="1721608" cy="218809"/>
          </a:xfrm>
          <a:prstGeom prst="rect">
            <a:avLst/>
          </a:prstGeom>
          <a:noFill/>
          <a:effectLst>
            <a:glow>
              <a:schemeClr val="tx1">
                <a:alpha val="10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en-US" altLang="zh-CN" sz="2400" b="0" dirty="0">
                <a:solidFill>
                  <a:srgbClr val="FFC82A"/>
                </a:solidFill>
                <a:effectLst/>
                <a:latin typeface="Impact" panose="020B0806030902050204" pitchFamily="34" charset="0"/>
                <a:ea typeface="+mj-ea"/>
              </a:rPr>
              <a:t>2025-NCC</a:t>
            </a:r>
          </a:p>
        </p:txBody>
      </p:sp>
      <p:pic>
        <p:nvPicPr>
          <p:cNvPr id="9" name="图片 8" descr="图层 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189843" y="81321"/>
            <a:ext cx="876832" cy="8768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456300" y="774000"/>
            <a:ext cx="82296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899100" y="2484000"/>
            <a:ext cx="73494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899100" y="3560400"/>
            <a:ext cx="73494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 descr="未标题-2"/>
          <p:cNvPicPr>
            <a:picLocks noChangeAspect="1"/>
          </p:cNvPicPr>
          <p:nvPr userDrawn="1"/>
        </p:nvPicPr>
        <p:blipFill>
          <a:blip r:embed="rId3"/>
          <a:srcRect b="769"/>
          <a:stretch>
            <a:fillRect/>
          </a:stretch>
        </p:blipFill>
        <p:spPr>
          <a:xfrm>
            <a:off x="0" y="0"/>
            <a:ext cx="9143365" cy="6858000"/>
          </a:xfrm>
          <a:prstGeom prst="rect">
            <a:avLst/>
          </a:prstGeom>
        </p:spPr>
      </p:pic>
      <p:sp>
        <p:nvSpPr>
          <p:cNvPr id="12" name="文本框 11"/>
          <p:cNvSpPr txBox="1"/>
          <p:nvPr userDrawn="1">
            <p:custDataLst>
              <p:tags r:id="rId1"/>
            </p:custDataLst>
          </p:nvPr>
        </p:nvSpPr>
        <p:spPr>
          <a:xfrm>
            <a:off x="0" y="6351639"/>
            <a:ext cx="1721608" cy="218809"/>
          </a:xfrm>
          <a:prstGeom prst="rect">
            <a:avLst/>
          </a:prstGeom>
          <a:noFill/>
          <a:effectLst>
            <a:glow>
              <a:schemeClr val="tx1">
                <a:alpha val="10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en-US" altLang="zh-CN" sz="2400" b="0" dirty="0">
                <a:solidFill>
                  <a:srgbClr val="FFC82A"/>
                </a:solidFill>
                <a:effectLst/>
                <a:latin typeface="Impact" panose="020B0806030902050204" pitchFamily="34" charset="0"/>
                <a:ea typeface="+mj-ea"/>
              </a:rPr>
              <a:t>2025-NCC</a:t>
            </a:r>
          </a:p>
        </p:txBody>
      </p:sp>
      <p:pic>
        <p:nvPicPr>
          <p:cNvPr id="2" name="图片 1" descr="图层 3">
            <a:extLst>
              <a:ext uri="{FF2B5EF4-FFF2-40B4-BE49-F238E27FC236}">
                <a16:creationId xmlns:a16="http://schemas.microsoft.com/office/drawing/2014/main" id="{27F8DFEC-6345-3251-E061-D328B830929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189843" y="81321"/>
            <a:ext cx="876832" cy="8768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493100" y="3848400"/>
            <a:ext cx="58266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493100" y="4615200"/>
            <a:ext cx="58266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6300" y="1501200"/>
            <a:ext cx="38826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808700" y="1501200"/>
            <a:ext cx="38826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456300" y="1429200"/>
            <a:ext cx="40068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6300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4676813" y="1421729"/>
            <a:ext cx="40068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76813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456300" y="1555200"/>
            <a:ext cx="3924808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4762800" y="1555200"/>
            <a:ext cx="39204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2025/6/1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7676100" y="914400"/>
            <a:ext cx="783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685800" y="914400"/>
            <a:ext cx="68769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456300" y="608400"/>
            <a:ext cx="82269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456300" y="1490400"/>
            <a:ext cx="82269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4590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2025/6/1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3087000" y="6314400"/>
            <a:ext cx="297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66582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7" Type="http://schemas.openxmlformats.org/officeDocument/2006/relationships/image" Target="../media/image2.png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5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 descr="未标题-2"/>
          <p:cNvPicPr>
            <a:picLocks noChangeAspect="1"/>
          </p:cNvPicPr>
          <p:nvPr userDrawn="1"/>
        </p:nvPicPr>
        <p:blipFill>
          <a:blip r:embed="rId6"/>
          <a:srcRect b="769"/>
          <a:stretch>
            <a:fillRect/>
          </a:stretch>
        </p:blipFill>
        <p:spPr>
          <a:xfrm>
            <a:off x="0" y="0"/>
            <a:ext cx="9143365" cy="6858000"/>
          </a:xfrm>
          <a:prstGeom prst="rect">
            <a:avLst/>
          </a:prstGeom>
        </p:spPr>
      </p:pic>
      <p:sp>
        <p:nvSpPr>
          <p:cNvPr id="12" name="文本框 11"/>
          <p:cNvSpPr txBox="1"/>
          <p:nvPr userDrawn="1">
            <p:custDataLst>
              <p:tags r:id="rId2"/>
            </p:custDataLst>
          </p:nvPr>
        </p:nvSpPr>
        <p:spPr>
          <a:xfrm>
            <a:off x="0" y="6351639"/>
            <a:ext cx="1721608" cy="218809"/>
          </a:xfrm>
          <a:prstGeom prst="rect">
            <a:avLst/>
          </a:prstGeom>
          <a:noFill/>
          <a:effectLst>
            <a:glow>
              <a:schemeClr val="tx1">
                <a:alpha val="10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noAutofit/>
          </a:bodyPr>
          <a:lstStyle/>
          <a:p>
            <a:pPr algn="ctr"/>
            <a:r>
              <a:rPr lang="en-US" altLang="zh-CN" sz="2400" b="0" dirty="0">
                <a:solidFill>
                  <a:srgbClr val="FFC82A"/>
                </a:solidFill>
                <a:effectLst/>
                <a:latin typeface="Impact" panose="020B0806030902050204" pitchFamily="34" charset="0"/>
                <a:ea typeface="+mj-ea"/>
              </a:rPr>
              <a:t>2025-NCC</a:t>
            </a:r>
          </a:p>
        </p:txBody>
      </p:sp>
      <p:sp>
        <p:nvSpPr>
          <p:cNvPr id="4" name="文本框 3"/>
          <p:cNvSpPr txBox="1"/>
          <p:nvPr userDrawn="1">
            <p:custDataLst>
              <p:tags r:id="rId3"/>
            </p:custDataLst>
          </p:nvPr>
        </p:nvSpPr>
        <p:spPr>
          <a:xfrm>
            <a:off x="1180148" y="1581150"/>
            <a:ext cx="6783705" cy="1445260"/>
          </a:xfrm>
          <a:prstGeom prst="rect">
            <a:avLst/>
          </a:prstGeom>
          <a:noFill/>
          <a:effectLst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8800" b="1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题</a:t>
            </a:r>
            <a:r>
              <a:rPr lang="en-US" altLang="zh-CN" sz="8800" b="1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</a:t>
            </a:r>
            <a:r>
              <a:rPr lang="zh-CN" altLang="en-US" sz="8800" b="1" dirty="0"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目</a:t>
            </a:r>
          </a:p>
        </p:txBody>
      </p:sp>
      <p:sp>
        <p:nvSpPr>
          <p:cNvPr id="10" name="文本框 9"/>
          <p:cNvSpPr txBox="1"/>
          <p:nvPr userDrawn="1">
            <p:custDataLst>
              <p:tags r:id="rId4"/>
            </p:custDataLst>
          </p:nvPr>
        </p:nvSpPr>
        <p:spPr>
          <a:xfrm>
            <a:off x="1676400" y="3689350"/>
            <a:ext cx="579120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cs typeface="微软雅黑" panose="020B0503020204020204" charset="-122"/>
              </a:rPr>
              <a:t>XXX</a:t>
            </a:r>
            <a:r>
              <a:rPr lang="zh-CN" altLang="en-US" sz="2800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cs typeface="微软雅黑" panose="020B0503020204020204" charset="-122"/>
              </a:rPr>
              <a:t>教授</a:t>
            </a:r>
          </a:p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cs typeface="微软雅黑" panose="020B0503020204020204" charset="-122"/>
              </a:rPr>
              <a:t>XXXXX</a:t>
            </a:r>
            <a:r>
              <a:rPr lang="zh-CN" altLang="en-US" sz="2800" b="1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cs typeface="微软雅黑" panose="020B0503020204020204" charset="-122"/>
              </a:rPr>
              <a:t>医院</a:t>
            </a:r>
          </a:p>
        </p:txBody>
      </p:sp>
      <p:pic>
        <p:nvPicPr>
          <p:cNvPr id="2" name="图片 1" descr="图层 3">
            <a:extLst>
              <a:ext uri="{FF2B5EF4-FFF2-40B4-BE49-F238E27FC236}">
                <a16:creationId xmlns:a16="http://schemas.microsoft.com/office/drawing/2014/main" id="{ED0C8891-3271-2AEC-D5C6-DFD3A3C946D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89843" y="81321"/>
            <a:ext cx="876832" cy="876832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</Words>
  <Application>Microsoft Office PowerPoint</Application>
  <PresentationFormat>全屏显示(4:3)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楷体</vt:lpstr>
      <vt:lpstr>Arial</vt:lpstr>
      <vt:lpstr>Impact</vt:lpstr>
      <vt:lpstr>Wingdings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wang shuang</cp:lastModifiedBy>
  <cp:revision>158</cp:revision>
  <dcterms:created xsi:type="dcterms:W3CDTF">2019-06-19T02:08:00Z</dcterms:created>
  <dcterms:modified xsi:type="dcterms:W3CDTF">2025-06-01T03:05:41Z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2052-12.1.0.20784</vt:lpwstr>
  </property>
  <property fmtid="{D5CDD505-2E9C-101B-9397-08002B2CF9AE}" pid="3" name="ICV">
    <vt:lpwstr>87A9B8CE2378457B91940BFC3C56566C_11</vt:lpwstr>
  </property>
</Properties>
</file>