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377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87" y="39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5.xml"/><Relationship Id="rId4" Type="http://schemas.openxmlformats.org/officeDocument/2006/relationships/tags" Target="../tags/tag4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: 形状 6"/>
          <p:cNvSpPr/>
          <p:nvPr userDrawn="1"/>
        </p:nvSpPr>
        <p:spPr>
          <a:xfrm>
            <a:off x="0" y="5412740"/>
            <a:ext cx="9143365" cy="1445260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6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0" y="5894705"/>
            <a:ext cx="9143365" cy="963295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2B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 userDrawn="1">
            <p:custDataLst>
              <p:tags r:id="rId1"/>
            </p:custDataLst>
          </p:nvPr>
        </p:nvSpPr>
        <p:spPr>
          <a:xfrm>
            <a:off x="-60427" y="6306779"/>
            <a:ext cx="1918335" cy="414655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pic>
        <p:nvPicPr>
          <p:cNvPr id="2" name="图片 1" descr="图层 3">
            <a:extLst>
              <a:ext uri="{FF2B5EF4-FFF2-40B4-BE49-F238E27FC236}">
                <a16:creationId xmlns:a16="http://schemas.microsoft.com/office/drawing/2014/main" id="{51458773-68B1-CD08-225C-A18930A884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97078" y="120150"/>
            <a:ext cx="938873" cy="93887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: 形状 6"/>
          <p:cNvSpPr/>
          <p:nvPr userDrawn="1"/>
        </p:nvSpPr>
        <p:spPr>
          <a:xfrm>
            <a:off x="0" y="5412740"/>
            <a:ext cx="9144000" cy="1445260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69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0" y="5894705"/>
            <a:ext cx="9144000" cy="963295"/>
          </a:xfrm>
          <a:custGeom>
            <a:avLst/>
            <a:gdLst>
              <a:gd name="connsiteX0" fmla="*/ 0 w 12192000"/>
              <a:gd name="connsiteY0" fmla="*/ 0 h 871754"/>
              <a:gd name="connsiteX1" fmla="*/ 160705 w 12192000"/>
              <a:gd name="connsiteY1" fmla="*/ 47578 h 871754"/>
              <a:gd name="connsiteX2" fmla="*/ 6096000 w 12192000"/>
              <a:gd name="connsiteY2" fmla="*/ 758274 h 871754"/>
              <a:gd name="connsiteX3" fmla="*/ 12031296 w 12192000"/>
              <a:gd name="connsiteY3" fmla="*/ 47578 h 871754"/>
              <a:gd name="connsiteX4" fmla="*/ 12192000 w 12192000"/>
              <a:gd name="connsiteY4" fmla="*/ 1 h 871754"/>
              <a:gd name="connsiteX5" fmla="*/ 12192000 w 12192000"/>
              <a:gd name="connsiteY5" fmla="*/ 871754 h 871754"/>
              <a:gd name="connsiteX6" fmla="*/ 0 w 12192000"/>
              <a:gd name="connsiteY6" fmla="*/ 871754 h 87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871754">
                <a:moveTo>
                  <a:pt x="0" y="0"/>
                </a:moveTo>
                <a:lnTo>
                  <a:pt x="160705" y="47578"/>
                </a:lnTo>
                <a:cubicBezTo>
                  <a:pt x="1754206" y="490512"/>
                  <a:pt x="3828242" y="758274"/>
                  <a:pt x="6096000" y="758274"/>
                </a:cubicBezTo>
                <a:cubicBezTo>
                  <a:pt x="8363759" y="758274"/>
                  <a:pt x="10437794" y="490512"/>
                  <a:pt x="12031296" y="47578"/>
                </a:cubicBezTo>
                <a:lnTo>
                  <a:pt x="12192000" y="1"/>
                </a:lnTo>
                <a:lnTo>
                  <a:pt x="12192000" y="871754"/>
                </a:lnTo>
                <a:lnTo>
                  <a:pt x="0" y="871754"/>
                </a:lnTo>
                <a:close/>
              </a:path>
            </a:pathLst>
          </a:custGeom>
          <a:solidFill>
            <a:srgbClr val="002B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 userDrawn="1">
            <p:custDataLst>
              <p:tags r:id="rId1"/>
            </p:custDataLst>
          </p:nvPr>
        </p:nvSpPr>
        <p:spPr>
          <a:xfrm>
            <a:off x="-60427" y="6306779"/>
            <a:ext cx="1918335" cy="414655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cxnSp>
        <p:nvCxnSpPr>
          <p:cNvPr id="11" name="直接连接符 10"/>
          <p:cNvCxnSpPr/>
          <p:nvPr userDrawn="1"/>
        </p:nvCxnSpPr>
        <p:spPr>
          <a:xfrm flipV="1">
            <a:off x="108049" y="773182"/>
            <a:ext cx="7810500" cy="5651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 descr="图层 3">
            <a:extLst>
              <a:ext uri="{FF2B5EF4-FFF2-40B4-BE49-F238E27FC236}">
                <a16:creationId xmlns:a16="http://schemas.microsoft.com/office/drawing/2014/main" id="{D0B28707-3080-A244-48CB-BDD9A08DA5B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97078" y="120150"/>
            <a:ext cx="938873" cy="93887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2025/6/1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B3D27F98-28FD-69BF-5341-D98B9BD4770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419543" y="1581150"/>
            <a:ext cx="6304915" cy="1445260"/>
          </a:xfrm>
          <a:prstGeom prst="rect">
            <a:avLst/>
          </a:prstGeom>
          <a:noFill/>
          <a:effectLst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8800" b="1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题</a:t>
            </a:r>
            <a:r>
              <a:rPr lang="en-US" altLang="zh-CN" sz="8800" b="1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</a:t>
            </a:r>
            <a:r>
              <a:rPr lang="zh-CN" altLang="en-US" sz="8800" b="1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目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F784DF7-0772-902F-2626-2A728C67D06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880553" y="3689350"/>
            <a:ext cx="53828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教授</a:t>
            </a:r>
          </a:p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XXXXX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医院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全屏显示(4:3)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楷体</vt:lpstr>
      <vt:lpstr>Arial</vt:lpstr>
      <vt:lpstr>Impact</vt:lpstr>
      <vt:lpstr>Wingdings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wang shuang</cp:lastModifiedBy>
  <cp:revision>158</cp:revision>
  <dcterms:created xsi:type="dcterms:W3CDTF">2019-06-19T02:08:00Z</dcterms:created>
  <dcterms:modified xsi:type="dcterms:W3CDTF">2025-06-01T03:03:44Z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72365CE658B34C2AA5FEF692415FBF66_11</vt:lpwstr>
  </property>
</Properties>
</file>